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4" r:id="rId2"/>
  </p:sldMasterIdLst>
  <p:notesMasterIdLst>
    <p:notesMasterId r:id="rId34"/>
  </p:notesMasterIdLst>
  <p:sldIdLst>
    <p:sldId id="947" r:id="rId3"/>
    <p:sldId id="1149" r:id="rId4"/>
    <p:sldId id="1176" r:id="rId5"/>
    <p:sldId id="1177" r:id="rId6"/>
    <p:sldId id="1178" r:id="rId7"/>
    <p:sldId id="1159" r:id="rId8"/>
    <p:sldId id="1160" r:id="rId9"/>
    <p:sldId id="1161" r:id="rId10"/>
    <p:sldId id="1162" r:id="rId11"/>
    <p:sldId id="1163" r:id="rId12"/>
    <p:sldId id="1164" r:id="rId13"/>
    <p:sldId id="1165" r:id="rId14"/>
    <p:sldId id="1166" r:id="rId15"/>
    <p:sldId id="1167" r:id="rId16"/>
    <p:sldId id="1168" r:id="rId17"/>
    <p:sldId id="1169" r:id="rId18"/>
    <p:sldId id="1170" r:id="rId19"/>
    <p:sldId id="1171" r:id="rId20"/>
    <p:sldId id="1172" r:id="rId21"/>
    <p:sldId id="1173" r:id="rId22"/>
    <p:sldId id="1174" r:id="rId23"/>
    <p:sldId id="1175" r:id="rId24"/>
    <p:sldId id="1158" r:id="rId25"/>
    <p:sldId id="1268" r:id="rId26"/>
    <p:sldId id="1269" r:id="rId27"/>
    <p:sldId id="1270" r:id="rId28"/>
    <p:sldId id="1271" r:id="rId29"/>
    <p:sldId id="515" r:id="rId30"/>
    <p:sldId id="517" r:id="rId31"/>
    <p:sldId id="846" r:id="rId32"/>
    <p:sldId id="52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93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1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2F23F-00D1-BD47-AE40-EC5D54FC28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6630E-C3CC-9745-A59E-B3C11B97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47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364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4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45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1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45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9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53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97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69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1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9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21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6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10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32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641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94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7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9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94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70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21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83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50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38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27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5922D-2D4D-9443-A56E-3EE7065B6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2D342-DA34-EF48-ADD9-1C5D026FC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D55D6-5C9E-1946-8B21-566A2F8F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8B03-8D45-2846-9C59-AC9D6B57BA74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2A339-0922-2A4B-84D0-A30B5B06B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6EBBA-EEF2-E141-81DF-C5326B9C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D59EA-725D-6145-9E17-551BD0AA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1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EC4C8-4BD9-0D43-B8BE-BD490F7DE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9B343C-433A-604E-8D4B-7CD53EC6E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82F75-03E0-7040-9803-C2C0653C6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8B03-8D45-2846-9C59-AC9D6B57BA74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5A8B5-928E-5D4B-9689-E3964BD31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0EC05-43C2-6142-AD73-9DEE273A5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D59EA-725D-6145-9E17-551BD0AA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3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BEBA31-F79B-FE45-A950-3CE06E8006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AC1D9-12D4-4341-9376-C5F006D6F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BFE1F-AF09-4148-9AC5-987652D3B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8B03-8D45-2846-9C59-AC9D6B57BA74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50DCA-8C33-234F-8A2B-574E7C1BD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DC834-D05B-684F-9CA6-07D5B297C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D59EA-725D-6145-9E17-551BD0AA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85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93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38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08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03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99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13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5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3276-67BB-D94B-9B5D-DFD1F071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B65CB-1056-0846-AEC3-45435087C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6BC4-16D1-CE42-A65B-E80D56FEB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8B03-8D45-2846-9C59-AC9D6B57BA74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E6F0-5165-6F48-8D8E-47B4E8200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B66BD-7C57-A645-844E-4F41E6D5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D59EA-725D-6145-9E17-551BD0AA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74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077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830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979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09600" y="1219200"/>
            <a:ext cx="10972800" cy="49530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1pPr>
            <a:lvl2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2pPr>
            <a:lvl3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3pPr>
            <a:lvl4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4pPr>
            <a:lvl5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8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1FD3-94C6-E940-995D-5E5786787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C9EEC-96C3-2C40-90AA-26EC6475A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3B566-2FE0-7848-ABF9-339C65482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8B03-8D45-2846-9C59-AC9D6B57BA74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DD874-D83C-6142-825A-D4E042DEC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E7DBB-E9CA-9940-AC69-21663755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D59EA-725D-6145-9E17-551BD0AA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22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867B8-E971-E74C-9781-1DB813EC5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D70C2-63D0-174E-946A-2BFE992C3E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7DDD2-2493-4840-A9A4-16E8B4ACC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7570B-1ABD-D743-8963-43C01F8F5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8B03-8D45-2846-9C59-AC9D6B57BA74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39719-5E5E-B44C-8927-D840EAD0F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76FD2-6D6C-474E-90A7-FBA54C5E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D59EA-725D-6145-9E17-551BD0AA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4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7071-5568-0B4E-A06F-49221211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50FFD-196D-4442-B020-6990DB7E5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0F211-DD19-284C-9434-5DF63A60C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B3DCAB-A012-924A-AB4B-FBF2B6B71C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F040F7-6DCB-9546-91B2-1124275442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EAC9B2-362E-5C47-9028-85206A750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8B03-8D45-2846-9C59-AC9D6B57BA74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1F0016-57BD-7E42-B623-FAF0A16A6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392AEB-AF73-5E40-8B68-79D1F51C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D59EA-725D-6145-9E17-551BD0AA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83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5AB9-543C-0646-8A0B-59B49A376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CD428-50A1-AF4A-A83E-D1E6E7D32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8B03-8D45-2846-9C59-AC9D6B57BA74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CB735-DC14-C44F-8738-9DF5025D0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D3AFD-A5A8-1E43-B411-51C9B7231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D59EA-725D-6145-9E17-551BD0AA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7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5E7095-B2AD-6145-B9F9-F0FAE94A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8B03-8D45-2846-9C59-AC9D6B57BA74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D7C8D-D4AB-BE43-8730-C0CA009E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F7E6A-DF36-C648-9D50-E23199E1F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D59EA-725D-6145-9E17-551BD0AA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81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2DB23-DA4A-7F4A-A8D8-E2C0CDF83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D29CB-3A3C-A24A-A97E-44689C10B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26B0D-0148-0C48-96E9-CB1D8ABA3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E8503-541A-754B-AAFD-3CFFA3984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8B03-8D45-2846-9C59-AC9D6B57BA74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F6EB8-7DE3-4F46-B27B-E06505FE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8E26-5FC7-A54A-87A9-C66E01963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D59EA-725D-6145-9E17-551BD0AA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46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1D91-FFED-4C4B-967D-A790262A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B98852-8CAC-2B4A-939F-76DA6D637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2F8B-DF97-FF4B-8FB4-E26AC8065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E1855-D077-7746-923C-3B737DE2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8B03-8D45-2846-9C59-AC9D6B57BA74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A184BD-EEE4-4049-8CD9-F8C696F09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B46EB-8033-4243-BF5A-F0BE3B68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D59EA-725D-6145-9E17-551BD0AA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9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8FA918-CF9A-FF41-9F2E-CDC972D65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73B89-1CE6-8A4F-9E77-7BFD52244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41842-3A9F-6742-AA5C-90899429B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38B03-8D45-2846-9C59-AC9D6B57BA74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73239-BCE4-EA45-BEA2-58D56DFB9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B2B09-E8DC-DF43-90D6-B4495A0FA5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D59EA-725D-6145-9E17-551BD0AA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14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CF0E4-8702-6548-91BA-F94FD04866CA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53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up, table, coffee&#10;&#10;Description automatically generated">
            <a:extLst>
              <a:ext uri="{FF2B5EF4-FFF2-40B4-BE49-F238E27FC236}">
                <a16:creationId xmlns:a16="http://schemas.microsoft.com/office/drawing/2014/main" id="{900B8401-C6FB-6D46-B49A-487FEE83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96846" y="1200152"/>
            <a:ext cx="6401409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377"/>
            <a:endParaRPr lang="en-US" sz="7200" b="1" dirty="0">
              <a:solidFill>
                <a:srgbClr val="70AD47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4356DD-FE70-D146-8B87-5644F693E6AE}"/>
              </a:ext>
            </a:extLst>
          </p:cNvPr>
          <p:cNvSpPr txBox="1"/>
          <p:nvPr/>
        </p:nvSpPr>
        <p:spPr>
          <a:xfrm>
            <a:off x="4596707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67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An online seminar series on</a:t>
            </a:r>
          </a:p>
          <a:p>
            <a:pPr defTabSz="914377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Microbial ‘Omics</a:t>
            </a:r>
          </a:p>
          <a:p>
            <a:pPr defTabSz="914377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b="1" dirty="0">
                <a:solidFill>
                  <a:schemeClr val="accent6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for beginners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41168-2DB7-9E4D-8F1D-9F08F2D113F8}"/>
              </a:ext>
            </a:extLst>
          </p:cNvPr>
          <p:cNvSpPr txBox="1"/>
          <p:nvPr/>
        </p:nvSpPr>
        <p:spPr>
          <a:xfrm>
            <a:off x="8045292" y="5731115"/>
            <a:ext cx="3953085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Starting soon</a:t>
            </a:r>
          </a:p>
        </p:txBody>
      </p:sp>
    </p:spTree>
    <p:extLst>
      <p:ext uri="{BB962C8B-B14F-4D97-AF65-F5344CB8AC3E}">
        <p14:creationId xmlns:p14="http://schemas.microsoft.com/office/powerpoint/2010/main" val="250691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AF14D-F2CC-C64E-9D09-F68714367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1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F5EFA-1497-F54A-B76C-0D181979C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33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E04ED3-301E-974A-9FDA-A75BCBBBC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15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2BE9E-7E21-B84F-80BD-852CEC83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82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467A37-93B6-644B-9E74-3A7B81DD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20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130C1F-0146-5B4A-AF45-A2D6972EA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21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839A7-FCE4-514F-8B4D-E30695EB2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82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D338D1-8FCA-1E42-BA3E-9743327B8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37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A044C-D416-A447-B544-C16A5A3FA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27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608E97-EA68-C74D-B6F8-5E3C9F4ED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43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3478A6-78AB-5643-BC28-A153B5C8B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0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D4F35-C083-654E-B50D-79BAC030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87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D99D6-BD5B-6947-9F47-AB05C449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25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AC650-CCD6-A241-8A20-AB080D016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64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812077-2DAB-8F42-B44C-CFA1A9B58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66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AF0D8D-4E55-8347-9AA1-D02CADE3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681" y="90311"/>
            <a:ext cx="6110637" cy="61809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58EE0F-FA6C-CC49-A6B2-A455E1F4603D}"/>
              </a:ext>
            </a:extLst>
          </p:cNvPr>
          <p:cNvSpPr/>
          <p:nvPr/>
        </p:nvSpPr>
        <p:spPr>
          <a:xfrm>
            <a:off x="-72130" y="6603722"/>
            <a:ext cx="12336260" cy="28779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F81B0-5495-AB43-B447-54B8F25CD839}"/>
              </a:ext>
            </a:extLst>
          </p:cNvPr>
          <p:cNvSpPr txBox="1"/>
          <p:nvPr/>
        </p:nvSpPr>
        <p:spPr>
          <a:xfrm>
            <a:off x="2130136" y="6606658"/>
            <a:ext cx="1006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Yeoman et al, “Genome-resolved insights into a novel </a:t>
            </a:r>
            <a:r>
              <a:rPr lang="en-US" sz="1400" dirty="0" err="1">
                <a:solidFill>
                  <a:schemeClr val="bg1"/>
                </a:solidFill>
                <a:latin typeface="Helvetica" pitchFamily="2" charset="0"/>
              </a:rPr>
              <a:t>Spiroplasma</a:t>
            </a:r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 symbiont of the Wheat Stem Sawfly”, 2018</a:t>
            </a:r>
          </a:p>
        </p:txBody>
      </p:sp>
    </p:spTree>
    <p:extLst>
      <p:ext uri="{BB962C8B-B14F-4D97-AF65-F5344CB8AC3E}">
        <p14:creationId xmlns:p14="http://schemas.microsoft.com/office/powerpoint/2010/main" val="345696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8EE0F-FA6C-CC49-A6B2-A455E1F4603D}"/>
              </a:ext>
            </a:extLst>
          </p:cNvPr>
          <p:cNvSpPr/>
          <p:nvPr/>
        </p:nvSpPr>
        <p:spPr>
          <a:xfrm>
            <a:off x="-72130" y="6603722"/>
            <a:ext cx="12336260" cy="28779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F81B0-5495-AB43-B447-54B8F25CD839}"/>
              </a:ext>
            </a:extLst>
          </p:cNvPr>
          <p:cNvSpPr txBox="1"/>
          <p:nvPr/>
        </p:nvSpPr>
        <p:spPr>
          <a:xfrm>
            <a:off x="699912" y="6606658"/>
            <a:ext cx="11492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solidFill>
                  <a:schemeClr val="bg1"/>
                </a:solidFill>
                <a:latin typeface="Helvetica" pitchFamily="2" charset="0"/>
              </a:rPr>
              <a:t>Shaiber</a:t>
            </a:r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 et al, “Functional and genetic markers of niche partitioning among enigmatic members of the human oral microbiome”, 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C64A9-1832-984D-96E1-AE1FEDA82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105" y="0"/>
            <a:ext cx="6696940" cy="65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08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812077-2DAB-8F42-B44C-CFA1A9B58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22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diagram of a number of mitosis&#10;&#10;Description automatically generated">
            <a:extLst>
              <a:ext uri="{FF2B5EF4-FFF2-40B4-BE49-F238E27FC236}">
                <a16:creationId xmlns:a16="http://schemas.microsoft.com/office/drawing/2014/main" id="{D55DBE8E-7AEF-1032-EFA2-898C66764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7" y="228600"/>
            <a:ext cx="1132114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26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01-top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02" y="0"/>
            <a:ext cx="9138198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34965" y="2231548"/>
            <a:ext cx="8961120" cy="4216514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7E1EDA-D460-4CBF-3907-0F0A817F9DC0}"/>
              </a:ext>
            </a:extLst>
          </p:cNvPr>
          <p:cNvSpPr/>
          <p:nvPr/>
        </p:nvSpPr>
        <p:spPr>
          <a:xfrm>
            <a:off x="2159000" y="5480050"/>
            <a:ext cx="8426450" cy="41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86516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01-top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02" y="0"/>
            <a:ext cx="9138198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34965" y="2884983"/>
            <a:ext cx="8961120" cy="3563079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6B2511-E8AF-5D7B-D7EA-A759037D1D8F}"/>
              </a:ext>
            </a:extLst>
          </p:cNvPr>
          <p:cNvSpPr/>
          <p:nvPr/>
        </p:nvSpPr>
        <p:spPr>
          <a:xfrm>
            <a:off x="2159000" y="5480050"/>
            <a:ext cx="8426450" cy="41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109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C49B25-C315-D847-8082-41FEDDB0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51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01-top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02" y="0"/>
            <a:ext cx="9138198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34965" y="5498729"/>
            <a:ext cx="8961120" cy="949332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2555D0-12FA-A3A3-784B-1FEA92496AF8}"/>
              </a:ext>
            </a:extLst>
          </p:cNvPr>
          <p:cNvSpPr/>
          <p:nvPr/>
        </p:nvSpPr>
        <p:spPr>
          <a:xfrm>
            <a:off x="2159000" y="5480050"/>
            <a:ext cx="8426450" cy="41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28267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01-top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02" y="0"/>
            <a:ext cx="9138198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C99CFB-8A0E-81A6-3C40-C29128EB9A2C}"/>
              </a:ext>
            </a:extLst>
          </p:cNvPr>
          <p:cNvSpPr/>
          <p:nvPr/>
        </p:nvSpPr>
        <p:spPr>
          <a:xfrm>
            <a:off x="2159000" y="5480050"/>
            <a:ext cx="8426450" cy="41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88138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0D322-D535-7D46-B3AF-C3F2136F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41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7025AB-0B07-2746-A937-CBC80DAA1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36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D4040F-5952-7547-9C7A-15C674DE4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59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57E25-67D5-4C42-BBE9-AE4C5C2F8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20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3D0D80-42F4-AC41-B110-A1DF9035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84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9761E-F6E6-2244-8050-5A8CB7653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30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5405</TotalTime>
  <Words>80</Words>
  <Application>Microsoft Macintosh PowerPoint</Application>
  <PresentationFormat>Widescreen</PresentationFormat>
  <Paragraphs>33</Paragraphs>
  <Slides>31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Helvetica</vt:lpstr>
      <vt:lpstr>Helvetica Neue Condensed</vt:lpstr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Eren</dc:creator>
  <cp:lastModifiedBy>Rachel Javet</cp:lastModifiedBy>
  <cp:revision>33</cp:revision>
  <dcterms:created xsi:type="dcterms:W3CDTF">2019-04-25T13:49:42Z</dcterms:created>
  <dcterms:modified xsi:type="dcterms:W3CDTF">2023-10-25T09:35:17Z</dcterms:modified>
</cp:coreProperties>
</file>